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Garamond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hWqnUbeJ1kZvPRZ5L/4FDo5onk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Garamond-boldItalic.fntdata"/><Relationship Id="rId10" Type="http://schemas.openxmlformats.org/officeDocument/2006/relationships/font" Target="fonts/Garamond-italic.fntdata"/><Relationship Id="rId12" Type="http://customschemas.google.com/relationships/presentationmetadata" Target="metadata"/><Relationship Id="rId9" Type="http://schemas.openxmlformats.org/officeDocument/2006/relationships/font" Target="fonts/Garamo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Garamo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34" name="Google Shape;34;p7"/>
          <p:cNvSpPr txBox="1"/>
          <p:nvPr/>
        </p:nvSpPr>
        <p:spPr>
          <a:xfrm>
            <a:off x="6457950" y="6050550"/>
            <a:ext cx="180228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Estructura Orgánica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1" name="Google Shape;51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3" name="Google Shape;53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4" name="Google Shape;74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2"/>
          <p:cNvCxnSpPr/>
          <p:nvPr/>
        </p:nvCxnSpPr>
        <p:spPr>
          <a:xfrm>
            <a:off x="4416469" y="1175634"/>
            <a:ext cx="15755" cy="364660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2"/>
          <p:cNvSpPr txBox="1"/>
          <p:nvPr/>
        </p:nvSpPr>
        <p:spPr>
          <a:xfrm>
            <a:off x="7656017" y="5741666"/>
            <a:ext cx="13256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 vacantes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6987987" y="6270147"/>
            <a:ext cx="215123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Consejo de la Judicatura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2353446" y="3168101"/>
            <a:ext cx="2012553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134834" y="501399"/>
            <a:ext cx="2592553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98" name="Google Shape;98;p2"/>
          <p:cNvCxnSpPr/>
          <p:nvPr/>
        </p:nvCxnSpPr>
        <p:spPr>
          <a:xfrm rot="5400000">
            <a:off x="5510597" y="1780463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2"/>
          <p:cNvCxnSpPr/>
          <p:nvPr/>
        </p:nvCxnSpPr>
        <p:spPr>
          <a:xfrm flipH="1" rot="10800000">
            <a:off x="4431110" y="1653185"/>
            <a:ext cx="1210611" cy="2072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" name="Google Shape;100;p2"/>
          <p:cNvSpPr/>
          <p:nvPr/>
        </p:nvSpPr>
        <p:spPr>
          <a:xfrm>
            <a:off x="4528457" y="1906052"/>
            <a:ext cx="2459530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4516839" y="3168101"/>
            <a:ext cx="2003298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402620" y="3168101"/>
            <a:ext cx="1895071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03" name="Google Shape;103;p2"/>
          <p:cNvCxnSpPr/>
          <p:nvPr/>
        </p:nvCxnSpPr>
        <p:spPr>
          <a:xfrm flipH="1" rot="10800000">
            <a:off x="1333948" y="2865863"/>
            <a:ext cx="6322878" cy="1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2"/>
          <p:cNvCxnSpPr/>
          <p:nvPr/>
        </p:nvCxnSpPr>
        <p:spPr>
          <a:xfrm>
            <a:off x="1330939" y="2864275"/>
            <a:ext cx="0" cy="30382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2"/>
          <p:cNvCxnSpPr/>
          <p:nvPr/>
        </p:nvCxnSpPr>
        <p:spPr>
          <a:xfrm>
            <a:off x="5505401" y="2865863"/>
            <a:ext cx="0" cy="30223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2"/>
          <p:cNvCxnSpPr/>
          <p:nvPr/>
        </p:nvCxnSpPr>
        <p:spPr>
          <a:xfrm>
            <a:off x="3301891" y="2867144"/>
            <a:ext cx="0" cy="30223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" name="Google Shape;107;p2"/>
          <p:cNvSpPr/>
          <p:nvPr/>
        </p:nvSpPr>
        <p:spPr>
          <a:xfrm>
            <a:off x="2409468" y="5126066"/>
            <a:ext cx="1916983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4432224" y="5126066"/>
            <a:ext cx="2318197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231089" y="5126066"/>
            <a:ext cx="2082809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10" name="Google Shape;110;p2"/>
          <p:cNvCxnSpPr/>
          <p:nvPr/>
        </p:nvCxnSpPr>
        <p:spPr>
          <a:xfrm flipH="1" rot="10800000">
            <a:off x="1350155" y="4822240"/>
            <a:ext cx="4168333" cy="1589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2"/>
          <p:cNvCxnSpPr/>
          <p:nvPr/>
        </p:nvCxnSpPr>
        <p:spPr>
          <a:xfrm>
            <a:off x="1347146" y="4822240"/>
            <a:ext cx="0" cy="30382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2"/>
          <p:cNvCxnSpPr/>
          <p:nvPr/>
        </p:nvCxnSpPr>
        <p:spPr>
          <a:xfrm>
            <a:off x="5521608" y="4823828"/>
            <a:ext cx="0" cy="30223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2"/>
          <p:cNvCxnSpPr/>
          <p:nvPr/>
        </p:nvCxnSpPr>
        <p:spPr>
          <a:xfrm>
            <a:off x="3318098" y="4825109"/>
            <a:ext cx="0" cy="30223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2"/>
          <p:cNvSpPr/>
          <p:nvPr/>
        </p:nvSpPr>
        <p:spPr>
          <a:xfrm>
            <a:off x="2847686" y="565637"/>
            <a:ext cx="321274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ANGEL G. HERNANDEZ GUZMAN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DE ACUERDO Y TRAMITE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TCJ02</a:t>
            </a: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4342739" y="1968410"/>
            <a:ext cx="285615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ERIKA NOHEMI HERNANDEZ DAVILA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DE ESTUDIO Y CUENTA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TCJ04</a:t>
            </a: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1934007" y="3204499"/>
            <a:ext cx="290994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SANJUANA J. GARCIA ALVARADO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TCJ06</a:t>
            </a: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6380349" y="3233310"/>
            <a:ext cx="278085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CLAUDIA G. RUIZ VALDES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TCJ06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154887" y="3213745"/>
            <a:ext cx="236925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JESSIKA P. SANCHEZ RDZ. </a:t>
            </a:r>
            <a:endParaRPr sz="10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TCJ06</a:t>
            </a: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2119669" y="5142574"/>
            <a:ext cx="253611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VIOLETA A. GARCIA CANAVATI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 (COMISIONADA)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TCJ08</a:t>
            </a: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4124276" y="5169258"/>
            <a:ext cx="281775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ERIKA L. BECERRA MALDONADO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(COMISIONADA)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TCJ08</a:t>
            </a: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-69453" y="5204724"/>
            <a:ext cx="278024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MARGARITA DEL R. ORTEGA RDZ.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TCJ08</a:t>
            </a:r>
            <a:endParaRPr/>
          </a:p>
        </p:txBody>
      </p:sp>
      <p:cxnSp>
        <p:nvCxnSpPr>
          <p:cNvPr id="122" name="Google Shape;122;p2"/>
          <p:cNvCxnSpPr/>
          <p:nvPr/>
        </p:nvCxnSpPr>
        <p:spPr>
          <a:xfrm rot="5400000">
            <a:off x="3064065" y="1780463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/>
          <p:nvPr/>
        </p:nvCxnSpPr>
        <p:spPr>
          <a:xfrm flipH="1" rot="10800000">
            <a:off x="3188886" y="1653185"/>
            <a:ext cx="1210611" cy="2072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" name="Google Shape;124;p2"/>
          <p:cNvSpPr/>
          <p:nvPr/>
        </p:nvSpPr>
        <p:spPr>
          <a:xfrm>
            <a:off x="1847754" y="1906052"/>
            <a:ext cx="2459530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1662036" y="1968410"/>
            <a:ext cx="285615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EDGAR O. RAMOS ALVARADO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TCJ04</a:t>
            </a:r>
            <a:endParaRPr/>
          </a:p>
        </p:txBody>
      </p:sp>
      <p:cxnSp>
        <p:nvCxnSpPr>
          <p:cNvPr id="126" name="Google Shape;126;p2"/>
          <p:cNvCxnSpPr/>
          <p:nvPr/>
        </p:nvCxnSpPr>
        <p:spPr>
          <a:xfrm>
            <a:off x="7665760" y="2864275"/>
            <a:ext cx="0" cy="410847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7" name="Google Shape;127;p2"/>
          <p:cNvSpPr/>
          <p:nvPr/>
        </p:nvSpPr>
        <p:spPr>
          <a:xfrm>
            <a:off x="6617866" y="3158660"/>
            <a:ext cx="2076301" cy="68247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4336979" y="3191154"/>
            <a:ext cx="236925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CLAUDIA G. RUIZ VALDES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TCJ06</a:t>
            </a:r>
            <a:endParaRPr sz="10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6200935" y="3191318"/>
            <a:ext cx="294612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ELOISA M. SANCHEZ OVALLE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AUXILIAR</a:t>
            </a:r>
            <a:endParaRPr sz="18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TCJ07</a:t>
            </a:r>
            <a:endParaRPr sz="10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 txBox="1"/>
          <p:nvPr/>
        </p:nvSpPr>
        <p:spPr>
          <a:xfrm>
            <a:off x="7644866" y="5652458"/>
            <a:ext cx="13256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 vacantes</a:t>
            </a:r>
            <a:endParaRPr/>
          </a:p>
        </p:txBody>
      </p:sp>
      <p:sp>
        <p:nvSpPr>
          <p:cNvPr id="135" name="Google Shape;135;p3"/>
          <p:cNvSpPr txBox="1"/>
          <p:nvPr/>
        </p:nvSpPr>
        <p:spPr>
          <a:xfrm>
            <a:off x="6987987" y="6270147"/>
            <a:ext cx="215123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Consejo de la Judicatura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36" name="Google Shape;136;p3"/>
          <p:cNvCxnSpPr/>
          <p:nvPr/>
        </p:nvCxnSpPr>
        <p:spPr>
          <a:xfrm flipH="1">
            <a:off x="4413010" y="1654176"/>
            <a:ext cx="3458" cy="2427504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7" name="Google Shape;137;p3"/>
          <p:cNvSpPr/>
          <p:nvPr/>
        </p:nvSpPr>
        <p:spPr>
          <a:xfrm>
            <a:off x="2155371" y="3168101"/>
            <a:ext cx="2154874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8" name="Google Shape;138;p3"/>
          <p:cNvSpPr/>
          <p:nvPr/>
        </p:nvSpPr>
        <p:spPr>
          <a:xfrm>
            <a:off x="6583407" y="3157299"/>
            <a:ext cx="2003298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413655" y="3168101"/>
            <a:ext cx="1687286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40" name="Google Shape;140;p3"/>
          <p:cNvCxnSpPr/>
          <p:nvPr/>
        </p:nvCxnSpPr>
        <p:spPr>
          <a:xfrm>
            <a:off x="1333948" y="2865864"/>
            <a:ext cx="6240222" cy="1280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3"/>
          <p:cNvCxnSpPr/>
          <p:nvPr/>
        </p:nvCxnSpPr>
        <p:spPr>
          <a:xfrm>
            <a:off x="1330939" y="2864275"/>
            <a:ext cx="0" cy="30382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2" name="Google Shape;142;p3"/>
          <p:cNvCxnSpPr/>
          <p:nvPr/>
        </p:nvCxnSpPr>
        <p:spPr>
          <a:xfrm>
            <a:off x="7571969" y="2855061"/>
            <a:ext cx="0" cy="30223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3"/>
          <p:cNvCxnSpPr/>
          <p:nvPr/>
        </p:nvCxnSpPr>
        <p:spPr>
          <a:xfrm>
            <a:off x="3312649" y="2867144"/>
            <a:ext cx="0" cy="30223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3"/>
          <p:cNvCxnSpPr/>
          <p:nvPr/>
        </p:nvCxnSpPr>
        <p:spPr>
          <a:xfrm>
            <a:off x="7574170" y="2848599"/>
            <a:ext cx="0" cy="30382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3"/>
          <p:cNvSpPr/>
          <p:nvPr/>
        </p:nvSpPr>
        <p:spPr>
          <a:xfrm>
            <a:off x="291485" y="4385506"/>
            <a:ext cx="2090286" cy="68247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46" name="Google Shape;146;p3"/>
          <p:cNvCxnSpPr/>
          <p:nvPr/>
        </p:nvCxnSpPr>
        <p:spPr>
          <a:xfrm>
            <a:off x="1330939" y="4083269"/>
            <a:ext cx="6633560" cy="1280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3"/>
          <p:cNvCxnSpPr/>
          <p:nvPr/>
        </p:nvCxnSpPr>
        <p:spPr>
          <a:xfrm>
            <a:off x="1327930" y="4081680"/>
            <a:ext cx="0" cy="30382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8" name="Google Shape;148;p3"/>
          <p:cNvSpPr/>
          <p:nvPr/>
        </p:nvSpPr>
        <p:spPr>
          <a:xfrm>
            <a:off x="7033766" y="4386787"/>
            <a:ext cx="1797745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49" name="Google Shape;149;p3"/>
          <p:cNvCxnSpPr/>
          <p:nvPr/>
        </p:nvCxnSpPr>
        <p:spPr>
          <a:xfrm>
            <a:off x="7958449" y="4076762"/>
            <a:ext cx="0" cy="30382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3"/>
          <p:cNvCxnSpPr/>
          <p:nvPr/>
        </p:nvCxnSpPr>
        <p:spPr>
          <a:xfrm rot="5400000">
            <a:off x="5714999" y="1780463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1" name="Google Shape;151;p3"/>
          <p:cNvCxnSpPr/>
          <p:nvPr/>
        </p:nvCxnSpPr>
        <p:spPr>
          <a:xfrm>
            <a:off x="4416468" y="1654176"/>
            <a:ext cx="1418454" cy="1082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2" name="Google Shape;152;p3"/>
          <p:cNvSpPr/>
          <p:nvPr/>
        </p:nvSpPr>
        <p:spPr>
          <a:xfrm>
            <a:off x="4528457" y="1906052"/>
            <a:ext cx="2459530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4605861" y="1939915"/>
            <a:ext cx="2458122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ADRIANA DEL R. RAMOS DIAZ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ANALISTA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TCA18</a:t>
            </a:r>
            <a:endParaRPr/>
          </a:p>
        </p:txBody>
      </p:sp>
      <p:sp>
        <p:nvSpPr>
          <p:cNvPr id="154" name="Google Shape;154;p3"/>
          <p:cNvSpPr/>
          <p:nvPr/>
        </p:nvSpPr>
        <p:spPr>
          <a:xfrm>
            <a:off x="-450054" y="3186107"/>
            <a:ext cx="353863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NORMA SALAZAR VALERO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TAQUIMECANOGRAFO(A)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TCA21</a:t>
            </a:r>
            <a:endParaRPr/>
          </a:p>
        </p:txBody>
      </p:sp>
      <p:sp>
        <p:nvSpPr>
          <p:cNvPr id="155" name="Google Shape;155;p3"/>
          <p:cNvSpPr/>
          <p:nvPr/>
        </p:nvSpPr>
        <p:spPr>
          <a:xfrm>
            <a:off x="1308377" y="3226255"/>
            <a:ext cx="3942178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REGINALDO R. RAMOS PEREZ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 TAQUIMECANOGRAFO</a:t>
            </a:r>
            <a:endParaRPr sz="9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TCA21</a:t>
            </a:r>
            <a:endParaRPr/>
          </a:p>
        </p:txBody>
      </p:sp>
      <p:sp>
        <p:nvSpPr>
          <p:cNvPr id="156" name="Google Shape;156;p3"/>
          <p:cNvSpPr/>
          <p:nvPr/>
        </p:nvSpPr>
        <p:spPr>
          <a:xfrm>
            <a:off x="4310245" y="3226255"/>
            <a:ext cx="24504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MARTHA P. SALINAS TORRES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TAQUIMECANOGRAFO(A)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SO12</a:t>
            </a:r>
            <a:endParaRPr/>
          </a:p>
        </p:txBody>
      </p:sp>
      <p:sp>
        <p:nvSpPr>
          <p:cNvPr id="157" name="Google Shape;157;p3"/>
          <p:cNvSpPr/>
          <p:nvPr/>
        </p:nvSpPr>
        <p:spPr>
          <a:xfrm>
            <a:off x="6354710" y="3181553"/>
            <a:ext cx="24659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LAURA  DE LEON FIGUEROA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TAQUIMECANOGRAFO(A)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SO13</a:t>
            </a:r>
            <a:endParaRPr/>
          </a:p>
        </p:txBody>
      </p:sp>
      <p:sp>
        <p:nvSpPr>
          <p:cNvPr id="158" name="Google Shape;158;p3"/>
          <p:cNvSpPr/>
          <p:nvPr/>
        </p:nvSpPr>
        <p:spPr>
          <a:xfrm>
            <a:off x="151669" y="4381866"/>
            <a:ext cx="248759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MARGARITA TORRES ORDAZ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SECRETARIO(A)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TAQUIMECANOGRAFO(A)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SO08</a:t>
            </a:r>
            <a:endParaRPr/>
          </a:p>
        </p:txBody>
      </p:sp>
      <p:sp>
        <p:nvSpPr>
          <p:cNvPr id="159" name="Google Shape;159;p3"/>
          <p:cNvSpPr/>
          <p:nvPr/>
        </p:nvSpPr>
        <p:spPr>
          <a:xfrm>
            <a:off x="7033766" y="4472046"/>
            <a:ext cx="186146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ISIDRO MARTINEZ PEREZ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ARCHIVISTA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SO08</a:t>
            </a:r>
            <a:endParaRPr/>
          </a:p>
        </p:txBody>
      </p:sp>
      <p:sp>
        <p:nvSpPr>
          <p:cNvPr id="160" name="Google Shape;160;p3"/>
          <p:cNvSpPr/>
          <p:nvPr/>
        </p:nvSpPr>
        <p:spPr>
          <a:xfrm>
            <a:off x="4500334" y="3171736"/>
            <a:ext cx="2003298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61" name="Google Shape;161;p3"/>
          <p:cNvCxnSpPr/>
          <p:nvPr/>
        </p:nvCxnSpPr>
        <p:spPr>
          <a:xfrm>
            <a:off x="5521577" y="2873196"/>
            <a:ext cx="0" cy="303826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2" name="Google Shape;162;p3"/>
          <p:cNvCxnSpPr/>
          <p:nvPr/>
        </p:nvCxnSpPr>
        <p:spPr>
          <a:xfrm rot="5400000">
            <a:off x="3026153" y="1780463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3" name="Google Shape;163;p3"/>
          <p:cNvCxnSpPr/>
          <p:nvPr/>
        </p:nvCxnSpPr>
        <p:spPr>
          <a:xfrm>
            <a:off x="3126781" y="1654176"/>
            <a:ext cx="1418454" cy="1082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4" name="Google Shape;164;p3"/>
          <p:cNvSpPr/>
          <p:nvPr/>
        </p:nvSpPr>
        <p:spPr>
          <a:xfrm>
            <a:off x="1839611" y="1906052"/>
            <a:ext cx="2459530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65" name="Google Shape;165;p3"/>
          <p:cNvSpPr/>
          <p:nvPr/>
        </p:nvSpPr>
        <p:spPr>
          <a:xfrm>
            <a:off x="1775009" y="1981441"/>
            <a:ext cx="2625401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DIANA MONICA RODRIGUEZ ZORRILLA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ACTUARIO(A)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TCA16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